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64" r:id="rId2"/>
    <p:sldId id="743" r:id="rId3"/>
    <p:sldId id="758" r:id="rId4"/>
    <p:sldId id="746" r:id="rId5"/>
    <p:sldId id="757" r:id="rId6"/>
    <p:sldId id="762" r:id="rId7"/>
    <p:sldId id="751" r:id="rId8"/>
    <p:sldId id="759" r:id="rId9"/>
    <p:sldId id="753" r:id="rId10"/>
    <p:sldId id="764" r:id="rId11"/>
    <p:sldId id="749" r:id="rId12"/>
    <p:sldId id="755" r:id="rId13"/>
    <p:sldId id="745" r:id="rId14"/>
    <p:sldId id="750" r:id="rId15"/>
    <p:sldId id="748" r:id="rId16"/>
    <p:sldId id="763" r:id="rId17"/>
    <p:sldId id="267" r:id="rId18"/>
    <p:sldId id="756" r:id="rId19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AD1"/>
    <a:srgbClr val="CFC493"/>
    <a:srgbClr val="006747"/>
    <a:srgbClr val="466069"/>
    <a:srgbClr val="7E96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05"/>
    <p:restoredTop sz="94670"/>
  </p:normalViewPr>
  <p:slideViewPr>
    <p:cSldViewPr snapToGrid="0" snapToObjects="1">
      <p:cViewPr varScale="1">
        <p:scale>
          <a:sx n="130" d="100"/>
          <a:sy n="130" d="100"/>
        </p:scale>
        <p:origin x="192" y="6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82C9E6-76FF-4B60-A768-B694DD517384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2A427F-7459-4BDE-82D9-47E5FE71B7D3}">
      <dgm:prSet/>
      <dgm:spPr/>
      <dgm:t>
        <a:bodyPr/>
        <a:lstStyle/>
        <a:p>
          <a:r>
            <a:rPr lang="en-US" dirty="0"/>
            <a:t>Home</a:t>
          </a:r>
        </a:p>
      </dgm:t>
    </dgm:pt>
    <dgm:pt modelId="{B53E859A-C83C-4875-B966-0AB57AB37C85}" type="parTrans" cxnId="{D8843C48-CA6D-4F81-862E-139182D1CEB9}">
      <dgm:prSet/>
      <dgm:spPr/>
      <dgm:t>
        <a:bodyPr/>
        <a:lstStyle/>
        <a:p>
          <a:endParaRPr lang="en-US"/>
        </a:p>
      </dgm:t>
    </dgm:pt>
    <dgm:pt modelId="{94686DA4-5F42-4581-B3A2-50B267DED29D}" type="sibTrans" cxnId="{D8843C48-CA6D-4F81-862E-139182D1CEB9}">
      <dgm:prSet/>
      <dgm:spPr/>
      <dgm:t>
        <a:bodyPr/>
        <a:lstStyle/>
        <a:p>
          <a:endParaRPr lang="en-US"/>
        </a:p>
      </dgm:t>
    </dgm:pt>
    <dgm:pt modelId="{E22A2536-1B4D-4EB3-AB88-2DA09B53E4EA}">
      <dgm:prSet/>
      <dgm:spPr/>
      <dgm:t>
        <a:bodyPr/>
        <a:lstStyle/>
        <a:p>
          <a:r>
            <a:rPr lang="en-US" dirty="0"/>
            <a:t>About us</a:t>
          </a:r>
        </a:p>
      </dgm:t>
    </dgm:pt>
    <dgm:pt modelId="{403AF965-BCAC-47D6-BABE-5F40A0E3F732}" type="parTrans" cxnId="{81451883-BDDB-4CF1-A676-3D109C9E64AD}">
      <dgm:prSet/>
      <dgm:spPr/>
      <dgm:t>
        <a:bodyPr/>
        <a:lstStyle/>
        <a:p>
          <a:endParaRPr lang="en-US"/>
        </a:p>
      </dgm:t>
    </dgm:pt>
    <dgm:pt modelId="{C8C97282-1163-4AD5-BB86-D6DBEB801FC7}" type="sibTrans" cxnId="{81451883-BDDB-4CF1-A676-3D109C9E64AD}">
      <dgm:prSet/>
      <dgm:spPr/>
      <dgm:t>
        <a:bodyPr/>
        <a:lstStyle/>
        <a:p>
          <a:endParaRPr lang="en-US"/>
        </a:p>
      </dgm:t>
    </dgm:pt>
    <dgm:pt modelId="{66C072F6-2171-492B-ABF1-2DA2448F3DFD}">
      <dgm:prSet/>
      <dgm:spPr/>
      <dgm:t>
        <a:bodyPr/>
        <a:lstStyle/>
        <a:p>
          <a:r>
            <a:rPr lang="en-US" dirty="0"/>
            <a:t>Blog</a:t>
          </a:r>
        </a:p>
      </dgm:t>
    </dgm:pt>
    <dgm:pt modelId="{7824850E-A947-426F-B734-E3A3DFD01A8B}" type="parTrans" cxnId="{A9FA4891-B3BF-4133-A8F9-39274A35054A}">
      <dgm:prSet/>
      <dgm:spPr/>
      <dgm:t>
        <a:bodyPr/>
        <a:lstStyle/>
        <a:p>
          <a:endParaRPr lang="en-US"/>
        </a:p>
      </dgm:t>
    </dgm:pt>
    <dgm:pt modelId="{1E13481C-012B-4A65-A101-86B4495DD1C9}" type="sibTrans" cxnId="{A9FA4891-B3BF-4133-A8F9-39274A35054A}">
      <dgm:prSet/>
      <dgm:spPr/>
      <dgm:t>
        <a:bodyPr/>
        <a:lstStyle/>
        <a:p>
          <a:endParaRPr lang="en-US"/>
        </a:p>
      </dgm:t>
    </dgm:pt>
    <dgm:pt modelId="{6869EB44-95E7-4D4F-BA12-D92F4282B6E5}">
      <dgm:prSet/>
      <dgm:spPr/>
      <dgm:t>
        <a:bodyPr/>
        <a:lstStyle/>
        <a:p>
          <a:r>
            <a:rPr lang="en-US" dirty="0"/>
            <a:t>Analytics</a:t>
          </a:r>
        </a:p>
      </dgm:t>
    </dgm:pt>
    <dgm:pt modelId="{86B66DED-A846-4B95-8058-0C16205E6336}" type="parTrans" cxnId="{F04D0B02-2152-46AE-9C09-CD91F9412566}">
      <dgm:prSet/>
      <dgm:spPr/>
      <dgm:t>
        <a:bodyPr/>
        <a:lstStyle/>
        <a:p>
          <a:endParaRPr lang="en-US"/>
        </a:p>
      </dgm:t>
    </dgm:pt>
    <dgm:pt modelId="{BEAF6585-304F-43A9-9803-65DABF03E902}" type="sibTrans" cxnId="{F04D0B02-2152-46AE-9C09-CD91F9412566}">
      <dgm:prSet/>
      <dgm:spPr/>
      <dgm:t>
        <a:bodyPr/>
        <a:lstStyle/>
        <a:p>
          <a:endParaRPr lang="en-US"/>
        </a:p>
      </dgm:t>
    </dgm:pt>
    <dgm:pt modelId="{02DC80C3-488C-42E7-BD51-6CB847344AC8}">
      <dgm:prSet/>
      <dgm:spPr/>
      <dgm:t>
        <a:bodyPr/>
        <a:lstStyle/>
        <a:p>
          <a:r>
            <a:rPr lang="en-US" dirty="0"/>
            <a:t>Services</a:t>
          </a:r>
        </a:p>
      </dgm:t>
    </dgm:pt>
    <dgm:pt modelId="{82B0E036-7F50-4ED1-827B-0DEA5963128D}" type="parTrans" cxnId="{F0FFFF84-E79C-4BF4-AC86-3F76F7DB6A5D}">
      <dgm:prSet/>
      <dgm:spPr/>
      <dgm:t>
        <a:bodyPr/>
        <a:lstStyle/>
        <a:p>
          <a:endParaRPr lang="en-US"/>
        </a:p>
      </dgm:t>
    </dgm:pt>
    <dgm:pt modelId="{D0E046C2-816E-4029-978C-EE5B82975DDF}" type="sibTrans" cxnId="{F0FFFF84-E79C-4BF4-AC86-3F76F7DB6A5D}">
      <dgm:prSet/>
      <dgm:spPr/>
      <dgm:t>
        <a:bodyPr/>
        <a:lstStyle/>
        <a:p>
          <a:endParaRPr lang="en-US"/>
        </a:p>
      </dgm:t>
    </dgm:pt>
    <dgm:pt modelId="{49BB783E-AF1F-4EFF-8A43-1D798D3187AC}">
      <dgm:prSet/>
      <dgm:spPr/>
      <dgm:t>
        <a:bodyPr/>
        <a:lstStyle/>
        <a:p>
          <a:r>
            <a:rPr lang="en-US" dirty="0"/>
            <a:t>Menu</a:t>
          </a:r>
        </a:p>
      </dgm:t>
    </dgm:pt>
    <dgm:pt modelId="{F2AEE9C9-0706-4A2C-A39F-1E5F54EE7ABD}" type="parTrans" cxnId="{C75C6560-FC16-46FF-AD50-FF4A07732CF1}">
      <dgm:prSet/>
      <dgm:spPr/>
      <dgm:t>
        <a:bodyPr/>
        <a:lstStyle/>
        <a:p>
          <a:endParaRPr lang="en-US"/>
        </a:p>
      </dgm:t>
    </dgm:pt>
    <dgm:pt modelId="{6D48282F-6421-4F6D-BA7F-433CCD5B0EB6}" type="sibTrans" cxnId="{C75C6560-FC16-46FF-AD50-FF4A07732CF1}">
      <dgm:prSet/>
      <dgm:spPr/>
      <dgm:t>
        <a:bodyPr/>
        <a:lstStyle/>
        <a:p>
          <a:endParaRPr lang="en-US"/>
        </a:p>
      </dgm:t>
    </dgm:pt>
    <dgm:pt modelId="{AB1994E0-AD9F-074F-B790-D3448F557DF3}">
      <dgm:prSet/>
      <dgm:spPr/>
      <dgm:t>
        <a:bodyPr/>
        <a:lstStyle/>
        <a:p>
          <a:r>
            <a:rPr lang="en-US" dirty="0"/>
            <a:t>Register</a:t>
          </a:r>
        </a:p>
      </dgm:t>
    </dgm:pt>
    <dgm:pt modelId="{02B1AF2E-1D41-BF44-9D63-E497EC66D4AE}" type="parTrans" cxnId="{C3AD1BFE-0EA6-D844-AD8C-544D2C5B93FF}">
      <dgm:prSet/>
      <dgm:spPr/>
      <dgm:t>
        <a:bodyPr/>
        <a:lstStyle/>
        <a:p>
          <a:endParaRPr lang="en-US"/>
        </a:p>
      </dgm:t>
    </dgm:pt>
    <dgm:pt modelId="{69ACDB76-7C7C-AC4B-BB6D-10FB861A17E6}" type="sibTrans" cxnId="{C3AD1BFE-0EA6-D844-AD8C-544D2C5B93FF}">
      <dgm:prSet/>
      <dgm:spPr/>
      <dgm:t>
        <a:bodyPr/>
        <a:lstStyle/>
        <a:p>
          <a:endParaRPr lang="en-US"/>
        </a:p>
      </dgm:t>
    </dgm:pt>
    <dgm:pt modelId="{89B8D2FD-4257-B642-9132-0E0ED1853666}">
      <dgm:prSet/>
      <dgm:spPr/>
      <dgm:t>
        <a:bodyPr/>
        <a:lstStyle/>
        <a:p>
          <a:r>
            <a:rPr lang="en-US" dirty="0"/>
            <a:t>Footer</a:t>
          </a:r>
        </a:p>
      </dgm:t>
    </dgm:pt>
    <dgm:pt modelId="{91FE91F6-8712-EB41-AB1B-F7F9D1D71EE7}" type="parTrans" cxnId="{9F3B346D-1021-BA4D-BC5D-1CA6AFC2A18A}">
      <dgm:prSet/>
      <dgm:spPr/>
      <dgm:t>
        <a:bodyPr/>
        <a:lstStyle/>
        <a:p>
          <a:endParaRPr lang="en-US"/>
        </a:p>
      </dgm:t>
    </dgm:pt>
    <dgm:pt modelId="{D68BD2C4-8356-274B-8633-348E88129F02}" type="sibTrans" cxnId="{9F3B346D-1021-BA4D-BC5D-1CA6AFC2A18A}">
      <dgm:prSet/>
      <dgm:spPr/>
      <dgm:t>
        <a:bodyPr/>
        <a:lstStyle/>
        <a:p>
          <a:endParaRPr lang="en-US"/>
        </a:p>
      </dgm:t>
    </dgm:pt>
    <dgm:pt modelId="{268E23ED-55E5-CD41-98CF-B6FFD9861F8C}">
      <dgm:prSet/>
      <dgm:spPr/>
      <dgm:t>
        <a:bodyPr/>
        <a:lstStyle/>
        <a:p>
          <a:r>
            <a:rPr lang="en-US" dirty="0"/>
            <a:t>Login </a:t>
          </a:r>
        </a:p>
      </dgm:t>
    </dgm:pt>
    <dgm:pt modelId="{AFE050B0-68BF-0F47-81CB-19C53F413A15}" type="parTrans" cxnId="{9801D168-2A8E-B346-9F16-7619519A0B97}">
      <dgm:prSet/>
      <dgm:spPr/>
      <dgm:t>
        <a:bodyPr/>
        <a:lstStyle/>
        <a:p>
          <a:endParaRPr lang="en-US"/>
        </a:p>
      </dgm:t>
    </dgm:pt>
    <dgm:pt modelId="{588B1F63-8975-DB40-91E1-A6D745CB2142}" type="sibTrans" cxnId="{9801D168-2A8E-B346-9F16-7619519A0B97}">
      <dgm:prSet/>
      <dgm:spPr/>
      <dgm:t>
        <a:bodyPr/>
        <a:lstStyle/>
        <a:p>
          <a:endParaRPr lang="en-US"/>
        </a:p>
      </dgm:t>
    </dgm:pt>
    <dgm:pt modelId="{9089FBBF-C476-634B-8056-CF33B9C266ED}">
      <dgm:prSet/>
      <dgm:spPr/>
      <dgm:t>
        <a:bodyPr/>
        <a:lstStyle/>
        <a:p>
          <a:r>
            <a:rPr lang="en-US" dirty="0"/>
            <a:t>Contact</a:t>
          </a:r>
        </a:p>
      </dgm:t>
    </dgm:pt>
    <dgm:pt modelId="{6192EE07-1FED-8344-8B08-347A359608E3}" type="parTrans" cxnId="{D3273534-05FF-8747-9B9E-AB69D1EDF87F}">
      <dgm:prSet/>
      <dgm:spPr/>
      <dgm:t>
        <a:bodyPr/>
        <a:lstStyle/>
        <a:p>
          <a:endParaRPr lang="en-US"/>
        </a:p>
      </dgm:t>
    </dgm:pt>
    <dgm:pt modelId="{D126E1AC-8C0D-6949-B8D3-57E224F589B3}" type="sibTrans" cxnId="{D3273534-05FF-8747-9B9E-AB69D1EDF87F}">
      <dgm:prSet/>
      <dgm:spPr/>
      <dgm:t>
        <a:bodyPr/>
        <a:lstStyle/>
        <a:p>
          <a:endParaRPr lang="en-US"/>
        </a:p>
      </dgm:t>
    </dgm:pt>
    <dgm:pt modelId="{7E90C5E7-7EEF-2545-B33A-403982E299E9}" type="pres">
      <dgm:prSet presAssocID="{2382C9E6-76FF-4B60-A768-B694DD517384}" presName="diagram" presStyleCnt="0">
        <dgm:presLayoutVars>
          <dgm:dir/>
          <dgm:resizeHandles val="exact"/>
        </dgm:presLayoutVars>
      </dgm:prSet>
      <dgm:spPr/>
    </dgm:pt>
    <dgm:pt modelId="{A579B80E-299C-BA48-86A2-6626D1A3C15E}" type="pres">
      <dgm:prSet presAssocID="{3F2A427F-7459-4BDE-82D9-47E5FE71B7D3}" presName="node" presStyleLbl="node1" presStyleIdx="0" presStyleCnt="10">
        <dgm:presLayoutVars>
          <dgm:bulletEnabled val="1"/>
        </dgm:presLayoutVars>
      </dgm:prSet>
      <dgm:spPr/>
    </dgm:pt>
    <dgm:pt modelId="{33BC1903-C8C9-AB44-A57D-B0EE25CC0C4C}" type="pres">
      <dgm:prSet presAssocID="{94686DA4-5F42-4581-B3A2-50B267DED29D}" presName="sibTrans" presStyleCnt="0"/>
      <dgm:spPr/>
    </dgm:pt>
    <dgm:pt modelId="{0D446B1F-5CC5-0D41-859E-5E1C40028D90}" type="pres">
      <dgm:prSet presAssocID="{E22A2536-1B4D-4EB3-AB88-2DA09B53E4EA}" presName="node" presStyleLbl="node1" presStyleIdx="1" presStyleCnt="10">
        <dgm:presLayoutVars>
          <dgm:bulletEnabled val="1"/>
        </dgm:presLayoutVars>
      </dgm:prSet>
      <dgm:spPr/>
    </dgm:pt>
    <dgm:pt modelId="{C3B1A1C9-DF9F-7444-8B18-EF0EAD1863CB}" type="pres">
      <dgm:prSet presAssocID="{C8C97282-1163-4AD5-BB86-D6DBEB801FC7}" presName="sibTrans" presStyleCnt="0"/>
      <dgm:spPr/>
    </dgm:pt>
    <dgm:pt modelId="{7132E35E-FFBC-FF4F-91BB-39536F43F6B0}" type="pres">
      <dgm:prSet presAssocID="{66C072F6-2171-492B-ABF1-2DA2448F3DFD}" presName="node" presStyleLbl="node1" presStyleIdx="2" presStyleCnt="10">
        <dgm:presLayoutVars>
          <dgm:bulletEnabled val="1"/>
        </dgm:presLayoutVars>
      </dgm:prSet>
      <dgm:spPr/>
    </dgm:pt>
    <dgm:pt modelId="{9BFF9CB9-6F89-314C-93A6-303F28D5D788}" type="pres">
      <dgm:prSet presAssocID="{1E13481C-012B-4A65-A101-86B4495DD1C9}" presName="sibTrans" presStyleCnt="0"/>
      <dgm:spPr/>
    </dgm:pt>
    <dgm:pt modelId="{1A118B87-0BF0-8D44-A73C-458B147B5A70}" type="pres">
      <dgm:prSet presAssocID="{6869EB44-95E7-4D4F-BA12-D92F4282B6E5}" presName="node" presStyleLbl="node1" presStyleIdx="3" presStyleCnt="10">
        <dgm:presLayoutVars>
          <dgm:bulletEnabled val="1"/>
        </dgm:presLayoutVars>
      </dgm:prSet>
      <dgm:spPr/>
    </dgm:pt>
    <dgm:pt modelId="{1DED36C3-7DCB-6C4D-8D06-21D499CDB1E1}" type="pres">
      <dgm:prSet presAssocID="{BEAF6585-304F-43A9-9803-65DABF03E902}" presName="sibTrans" presStyleCnt="0"/>
      <dgm:spPr/>
    </dgm:pt>
    <dgm:pt modelId="{0CA74415-5248-CE48-AF79-D755750B6505}" type="pres">
      <dgm:prSet presAssocID="{02DC80C3-488C-42E7-BD51-6CB847344AC8}" presName="node" presStyleLbl="node1" presStyleIdx="4" presStyleCnt="10">
        <dgm:presLayoutVars>
          <dgm:bulletEnabled val="1"/>
        </dgm:presLayoutVars>
      </dgm:prSet>
      <dgm:spPr/>
    </dgm:pt>
    <dgm:pt modelId="{D786B781-D3AE-D149-AD2A-E6D1A573F3C4}" type="pres">
      <dgm:prSet presAssocID="{D0E046C2-816E-4029-978C-EE5B82975DDF}" presName="sibTrans" presStyleCnt="0"/>
      <dgm:spPr/>
    </dgm:pt>
    <dgm:pt modelId="{D3CA9505-36CB-794C-A9C0-BDAFA0797810}" type="pres">
      <dgm:prSet presAssocID="{49BB783E-AF1F-4EFF-8A43-1D798D3187AC}" presName="node" presStyleLbl="node1" presStyleIdx="5" presStyleCnt="10">
        <dgm:presLayoutVars>
          <dgm:bulletEnabled val="1"/>
        </dgm:presLayoutVars>
      </dgm:prSet>
      <dgm:spPr/>
    </dgm:pt>
    <dgm:pt modelId="{C7605FEC-159C-344B-B3B6-691C4FF213C7}" type="pres">
      <dgm:prSet presAssocID="{6D48282F-6421-4F6D-BA7F-433CCD5B0EB6}" presName="sibTrans" presStyleCnt="0"/>
      <dgm:spPr/>
    </dgm:pt>
    <dgm:pt modelId="{7900B64E-85AF-CA47-B23F-876FCD0B048C}" type="pres">
      <dgm:prSet presAssocID="{268E23ED-55E5-CD41-98CF-B6FFD9861F8C}" presName="node" presStyleLbl="node1" presStyleIdx="6" presStyleCnt="10">
        <dgm:presLayoutVars>
          <dgm:bulletEnabled val="1"/>
        </dgm:presLayoutVars>
      </dgm:prSet>
      <dgm:spPr/>
    </dgm:pt>
    <dgm:pt modelId="{C17BC68F-FDFE-654D-B982-44B9BB32936E}" type="pres">
      <dgm:prSet presAssocID="{588B1F63-8975-DB40-91E1-A6D745CB2142}" presName="sibTrans" presStyleCnt="0"/>
      <dgm:spPr/>
    </dgm:pt>
    <dgm:pt modelId="{10B38BEC-86A7-914F-8CA6-5898B9CEF404}" type="pres">
      <dgm:prSet presAssocID="{AB1994E0-AD9F-074F-B790-D3448F557DF3}" presName="node" presStyleLbl="node1" presStyleIdx="7" presStyleCnt="10">
        <dgm:presLayoutVars>
          <dgm:bulletEnabled val="1"/>
        </dgm:presLayoutVars>
      </dgm:prSet>
      <dgm:spPr/>
    </dgm:pt>
    <dgm:pt modelId="{CCAB0725-B827-2848-9CD1-0E1C51573DAA}" type="pres">
      <dgm:prSet presAssocID="{69ACDB76-7C7C-AC4B-BB6D-10FB861A17E6}" presName="sibTrans" presStyleCnt="0"/>
      <dgm:spPr/>
    </dgm:pt>
    <dgm:pt modelId="{CD781380-E286-0D44-B60E-59ED957EA0F7}" type="pres">
      <dgm:prSet presAssocID="{9089FBBF-C476-634B-8056-CF33B9C266ED}" presName="node" presStyleLbl="node1" presStyleIdx="8" presStyleCnt="10">
        <dgm:presLayoutVars>
          <dgm:bulletEnabled val="1"/>
        </dgm:presLayoutVars>
      </dgm:prSet>
      <dgm:spPr/>
    </dgm:pt>
    <dgm:pt modelId="{8D3F5636-CD40-AB48-92FF-0FC643DCB938}" type="pres">
      <dgm:prSet presAssocID="{D126E1AC-8C0D-6949-B8D3-57E224F589B3}" presName="sibTrans" presStyleCnt="0"/>
      <dgm:spPr/>
    </dgm:pt>
    <dgm:pt modelId="{8CA5D8B9-D79A-274A-A2FE-661E4356BB7C}" type="pres">
      <dgm:prSet presAssocID="{89B8D2FD-4257-B642-9132-0E0ED1853666}" presName="node" presStyleLbl="node1" presStyleIdx="9" presStyleCnt="10">
        <dgm:presLayoutVars>
          <dgm:bulletEnabled val="1"/>
        </dgm:presLayoutVars>
      </dgm:prSet>
      <dgm:spPr/>
    </dgm:pt>
  </dgm:ptLst>
  <dgm:cxnLst>
    <dgm:cxn modelId="{F04D0B02-2152-46AE-9C09-CD91F9412566}" srcId="{2382C9E6-76FF-4B60-A768-B694DD517384}" destId="{6869EB44-95E7-4D4F-BA12-D92F4282B6E5}" srcOrd="3" destOrd="0" parTransId="{86B66DED-A846-4B95-8058-0C16205E6336}" sibTransId="{BEAF6585-304F-43A9-9803-65DABF03E902}"/>
    <dgm:cxn modelId="{D3273534-05FF-8747-9B9E-AB69D1EDF87F}" srcId="{2382C9E6-76FF-4B60-A768-B694DD517384}" destId="{9089FBBF-C476-634B-8056-CF33B9C266ED}" srcOrd="8" destOrd="0" parTransId="{6192EE07-1FED-8344-8B08-347A359608E3}" sibTransId="{D126E1AC-8C0D-6949-B8D3-57E224F589B3}"/>
    <dgm:cxn modelId="{6E16C03C-CF5C-5243-A092-723F3ADA016C}" type="presOf" srcId="{3F2A427F-7459-4BDE-82D9-47E5FE71B7D3}" destId="{A579B80E-299C-BA48-86A2-6626D1A3C15E}" srcOrd="0" destOrd="0" presId="urn:microsoft.com/office/officeart/2005/8/layout/default"/>
    <dgm:cxn modelId="{D8843C48-CA6D-4F81-862E-139182D1CEB9}" srcId="{2382C9E6-76FF-4B60-A768-B694DD517384}" destId="{3F2A427F-7459-4BDE-82D9-47E5FE71B7D3}" srcOrd="0" destOrd="0" parTransId="{B53E859A-C83C-4875-B966-0AB57AB37C85}" sibTransId="{94686DA4-5F42-4581-B3A2-50B267DED29D}"/>
    <dgm:cxn modelId="{CBA9125A-9617-704E-A2FF-D109501378F3}" type="presOf" srcId="{89B8D2FD-4257-B642-9132-0E0ED1853666}" destId="{8CA5D8B9-D79A-274A-A2FE-661E4356BB7C}" srcOrd="0" destOrd="0" presId="urn:microsoft.com/office/officeart/2005/8/layout/default"/>
    <dgm:cxn modelId="{3325935C-34EB-FE4D-8B63-3E6A998CE388}" type="presOf" srcId="{6869EB44-95E7-4D4F-BA12-D92F4282B6E5}" destId="{1A118B87-0BF0-8D44-A73C-458B147B5A70}" srcOrd="0" destOrd="0" presId="urn:microsoft.com/office/officeart/2005/8/layout/default"/>
    <dgm:cxn modelId="{C75C6560-FC16-46FF-AD50-FF4A07732CF1}" srcId="{2382C9E6-76FF-4B60-A768-B694DD517384}" destId="{49BB783E-AF1F-4EFF-8A43-1D798D3187AC}" srcOrd="5" destOrd="0" parTransId="{F2AEE9C9-0706-4A2C-A39F-1E5F54EE7ABD}" sibTransId="{6D48282F-6421-4F6D-BA7F-433CCD5B0EB6}"/>
    <dgm:cxn modelId="{9801D168-2A8E-B346-9F16-7619519A0B97}" srcId="{2382C9E6-76FF-4B60-A768-B694DD517384}" destId="{268E23ED-55E5-CD41-98CF-B6FFD9861F8C}" srcOrd="6" destOrd="0" parTransId="{AFE050B0-68BF-0F47-81CB-19C53F413A15}" sibTransId="{588B1F63-8975-DB40-91E1-A6D745CB2142}"/>
    <dgm:cxn modelId="{9F3B346D-1021-BA4D-BC5D-1CA6AFC2A18A}" srcId="{2382C9E6-76FF-4B60-A768-B694DD517384}" destId="{89B8D2FD-4257-B642-9132-0E0ED1853666}" srcOrd="9" destOrd="0" parTransId="{91FE91F6-8712-EB41-AB1B-F7F9D1D71EE7}" sibTransId="{D68BD2C4-8356-274B-8633-348E88129F02}"/>
    <dgm:cxn modelId="{5584FA75-2EDE-0D45-9556-A5084F5D3132}" type="presOf" srcId="{49BB783E-AF1F-4EFF-8A43-1D798D3187AC}" destId="{D3CA9505-36CB-794C-A9C0-BDAFA0797810}" srcOrd="0" destOrd="0" presId="urn:microsoft.com/office/officeart/2005/8/layout/default"/>
    <dgm:cxn modelId="{0B98217C-5A4C-2A4C-905D-925B3BF477BA}" type="presOf" srcId="{66C072F6-2171-492B-ABF1-2DA2448F3DFD}" destId="{7132E35E-FFBC-FF4F-91BB-39536F43F6B0}" srcOrd="0" destOrd="0" presId="urn:microsoft.com/office/officeart/2005/8/layout/default"/>
    <dgm:cxn modelId="{81451883-BDDB-4CF1-A676-3D109C9E64AD}" srcId="{2382C9E6-76FF-4B60-A768-B694DD517384}" destId="{E22A2536-1B4D-4EB3-AB88-2DA09B53E4EA}" srcOrd="1" destOrd="0" parTransId="{403AF965-BCAC-47D6-BABE-5F40A0E3F732}" sibTransId="{C8C97282-1163-4AD5-BB86-D6DBEB801FC7}"/>
    <dgm:cxn modelId="{F0FFFF84-E79C-4BF4-AC86-3F76F7DB6A5D}" srcId="{2382C9E6-76FF-4B60-A768-B694DD517384}" destId="{02DC80C3-488C-42E7-BD51-6CB847344AC8}" srcOrd="4" destOrd="0" parTransId="{82B0E036-7F50-4ED1-827B-0DEA5963128D}" sibTransId="{D0E046C2-816E-4029-978C-EE5B82975DDF}"/>
    <dgm:cxn modelId="{E451E486-D5FD-FE47-9D07-504836B62A4A}" type="presOf" srcId="{268E23ED-55E5-CD41-98CF-B6FFD9861F8C}" destId="{7900B64E-85AF-CA47-B23F-876FCD0B048C}" srcOrd="0" destOrd="0" presId="urn:microsoft.com/office/officeart/2005/8/layout/default"/>
    <dgm:cxn modelId="{A9FA4891-B3BF-4133-A8F9-39274A35054A}" srcId="{2382C9E6-76FF-4B60-A768-B694DD517384}" destId="{66C072F6-2171-492B-ABF1-2DA2448F3DFD}" srcOrd="2" destOrd="0" parTransId="{7824850E-A947-426F-B734-E3A3DFD01A8B}" sibTransId="{1E13481C-012B-4A65-A101-86B4495DD1C9}"/>
    <dgm:cxn modelId="{138905B3-9B29-4D49-A1C1-8AAA5D34ABE0}" type="presOf" srcId="{02DC80C3-488C-42E7-BD51-6CB847344AC8}" destId="{0CA74415-5248-CE48-AF79-D755750B6505}" srcOrd="0" destOrd="0" presId="urn:microsoft.com/office/officeart/2005/8/layout/default"/>
    <dgm:cxn modelId="{66F5F7C2-8DC8-E145-A4D7-C7EACB327FD0}" type="presOf" srcId="{AB1994E0-AD9F-074F-B790-D3448F557DF3}" destId="{10B38BEC-86A7-914F-8CA6-5898B9CEF404}" srcOrd="0" destOrd="0" presId="urn:microsoft.com/office/officeart/2005/8/layout/default"/>
    <dgm:cxn modelId="{0B33F7ED-5A18-E545-9865-EBFC05069334}" type="presOf" srcId="{9089FBBF-C476-634B-8056-CF33B9C266ED}" destId="{CD781380-E286-0D44-B60E-59ED957EA0F7}" srcOrd="0" destOrd="0" presId="urn:microsoft.com/office/officeart/2005/8/layout/default"/>
    <dgm:cxn modelId="{65ED6DF2-6893-6245-B3DB-4081C0F31E49}" type="presOf" srcId="{E22A2536-1B4D-4EB3-AB88-2DA09B53E4EA}" destId="{0D446B1F-5CC5-0D41-859E-5E1C40028D90}" srcOrd="0" destOrd="0" presId="urn:microsoft.com/office/officeart/2005/8/layout/default"/>
    <dgm:cxn modelId="{30EC76F5-3EE2-6A4A-A3E8-6D5AA539866C}" type="presOf" srcId="{2382C9E6-76FF-4B60-A768-B694DD517384}" destId="{7E90C5E7-7EEF-2545-B33A-403982E299E9}" srcOrd="0" destOrd="0" presId="urn:microsoft.com/office/officeart/2005/8/layout/default"/>
    <dgm:cxn modelId="{C3AD1BFE-0EA6-D844-AD8C-544D2C5B93FF}" srcId="{2382C9E6-76FF-4B60-A768-B694DD517384}" destId="{AB1994E0-AD9F-074F-B790-D3448F557DF3}" srcOrd="7" destOrd="0" parTransId="{02B1AF2E-1D41-BF44-9D63-E497EC66D4AE}" sibTransId="{69ACDB76-7C7C-AC4B-BB6D-10FB861A17E6}"/>
    <dgm:cxn modelId="{337BFE0B-DA64-6448-A326-CF14C98ED8E0}" type="presParOf" srcId="{7E90C5E7-7EEF-2545-B33A-403982E299E9}" destId="{A579B80E-299C-BA48-86A2-6626D1A3C15E}" srcOrd="0" destOrd="0" presId="urn:microsoft.com/office/officeart/2005/8/layout/default"/>
    <dgm:cxn modelId="{1C82E16C-4B9F-B548-946F-A2DD976AD166}" type="presParOf" srcId="{7E90C5E7-7EEF-2545-B33A-403982E299E9}" destId="{33BC1903-C8C9-AB44-A57D-B0EE25CC0C4C}" srcOrd="1" destOrd="0" presId="urn:microsoft.com/office/officeart/2005/8/layout/default"/>
    <dgm:cxn modelId="{6A2C059F-69FC-414C-84F0-899C6388F31D}" type="presParOf" srcId="{7E90C5E7-7EEF-2545-B33A-403982E299E9}" destId="{0D446B1F-5CC5-0D41-859E-5E1C40028D90}" srcOrd="2" destOrd="0" presId="urn:microsoft.com/office/officeart/2005/8/layout/default"/>
    <dgm:cxn modelId="{874E08A5-E7F5-8B47-8B50-B47262802EF0}" type="presParOf" srcId="{7E90C5E7-7EEF-2545-B33A-403982E299E9}" destId="{C3B1A1C9-DF9F-7444-8B18-EF0EAD1863CB}" srcOrd="3" destOrd="0" presId="urn:microsoft.com/office/officeart/2005/8/layout/default"/>
    <dgm:cxn modelId="{F6262151-9162-184B-819D-160556CA1457}" type="presParOf" srcId="{7E90C5E7-7EEF-2545-B33A-403982E299E9}" destId="{7132E35E-FFBC-FF4F-91BB-39536F43F6B0}" srcOrd="4" destOrd="0" presId="urn:microsoft.com/office/officeart/2005/8/layout/default"/>
    <dgm:cxn modelId="{B91BCEEF-6402-854D-9938-AE2E68BD46B7}" type="presParOf" srcId="{7E90C5E7-7EEF-2545-B33A-403982E299E9}" destId="{9BFF9CB9-6F89-314C-93A6-303F28D5D788}" srcOrd="5" destOrd="0" presId="urn:microsoft.com/office/officeart/2005/8/layout/default"/>
    <dgm:cxn modelId="{D770E329-D2F2-034A-AA9D-9DD0A9B24759}" type="presParOf" srcId="{7E90C5E7-7EEF-2545-B33A-403982E299E9}" destId="{1A118B87-0BF0-8D44-A73C-458B147B5A70}" srcOrd="6" destOrd="0" presId="urn:microsoft.com/office/officeart/2005/8/layout/default"/>
    <dgm:cxn modelId="{24A6E0E8-80E9-8544-A024-FBF0931C89E7}" type="presParOf" srcId="{7E90C5E7-7EEF-2545-B33A-403982E299E9}" destId="{1DED36C3-7DCB-6C4D-8D06-21D499CDB1E1}" srcOrd="7" destOrd="0" presId="urn:microsoft.com/office/officeart/2005/8/layout/default"/>
    <dgm:cxn modelId="{79D86EF5-4BEB-EB46-9885-CA7B489B71BD}" type="presParOf" srcId="{7E90C5E7-7EEF-2545-B33A-403982E299E9}" destId="{0CA74415-5248-CE48-AF79-D755750B6505}" srcOrd="8" destOrd="0" presId="urn:microsoft.com/office/officeart/2005/8/layout/default"/>
    <dgm:cxn modelId="{21A8E1E3-4EEE-FE4A-ACE8-BDE3F503B72E}" type="presParOf" srcId="{7E90C5E7-7EEF-2545-B33A-403982E299E9}" destId="{D786B781-D3AE-D149-AD2A-E6D1A573F3C4}" srcOrd="9" destOrd="0" presId="urn:microsoft.com/office/officeart/2005/8/layout/default"/>
    <dgm:cxn modelId="{0ED6F672-7266-F94A-A2E7-7E69594C8A4B}" type="presParOf" srcId="{7E90C5E7-7EEF-2545-B33A-403982E299E9}" destId="{D3CA9505-36CB-794C-A9C0-BDAFA0797810}" srcOrd="10" destOrd="0" presId="urn:microsoft.com/office/officeart/2005/8/layout/default"/>
    <dgm:cxn modelId="{A24735B8-8270-414D-A698-704C27F36A7A}" type="presParOf" srcId="{7E90C5E7-7EEF-2545-B33A-403982E299E9}" destId="{C7605FEC-159C-344B-B3B6-691C4FF213C7}" srcOrd="11" destOrd="0" presId="urn:microsoft.com/office/officeart/2005/8/layout/default"/>
    <dgm:cxn modelId="{AC9DE912-FF5B-FF4D-80DB-A85D86491C75}" type="presParOf" srcId="{7E90C5E7-7EEF-2545-B33A-403982E299E9}" destId="{7900B64E-85AF-CA47-B23F-876FCD0B048C}" srcOrd="12" destOrd="0" presId="urn:microsoft.com/office/officeart/2005/8/layout/default"/>
    <dgm:cxn modelId="{8FD15CA4-8F4F-9940-B7B7-7440824925C3}" type="presParOf" srcId="{7E90C5E7-7EEF-2545-B33A-403982E299E9}" destId="{C17BC68F-FDFE-654D-B982-44B9BB32936E}" srcOrd="13" destOrd="0" presId="urn:microsoft.com/office/officeart/2005/8/layout/default"/>
    <dgm:cxn modelId="{78E620B7-BBA5-2D40-A56C-2E7A51DE20F4}" type="presParOf" srcId="{7E90C5E7-7EEF-2545-B33A-403982E299E9}" destId="{10B38BEC-86A7-914F-8CA6-5898B9CEF404}" srcOrd="14" destOrd="0" presId="urn:microsoft.com/office/officeart/2005/8/layout/default"/>
    <dgm:cxn modelId="{ED609986-C367-C640-A5B6-E196A3200B82}" type="presParOf" srcId="{7E90C5E7-7EEF-2545-B33A-403982E299E9}" destId="{CCAB0725-B827-2848-9CD1-0E1C51573DAA}" srcOrd="15" destOrd="0" presId="urn:microsoft.com/office/officeart/2005/8/layout/default"/>
    <dgm:cxn modelId="{ECC80E4F-D90C-CC4E-9E2D-183F7057CA4E}" type="presParOf" srcId="{7E90C5E7-7EEF-2545-B33A-403982E299E9}" destId="{CD781380-E286-0D44-B60E-59ED957EA0F7}" srcOrd="16" destOrd="0" presId="urn:microsoft.com/office/officeart/2005/8/layout/default"/>
    <dgm:cxn modelId="{A9464371-BFD3-A947-A611-76328A5F31E8}" type="presParOf" srcId="{7E90C5E7-7EEF-2545-B33A-403982E299E9}" destId="{8D3F5636-CD40-AB48-92FF-0FC643DCB938}" srcOrd="17" destOrd="0" presId="urn:microsoft.com/office/officeart/2005/8/layout/default"/>
    <dgm:cxn modelId="{4E4262EC-088A-774C-A358-F1FF7C52BC97}" type="presParOf" srcId="{7E90C5E7-7EEF-2545-B33A-403982E299E9}" destId="{8CA5D8B9-D79A-274A-A2FE-661E4356BB7C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9B80E-299C-BA48-86A2-6626D1A3C15E}">
      <dsp:nvSpPr>
        <dsp:cNvPr id="0" name=""/>
        <dsp:cNvSpPr/>
      </dsp:nvSpPr>
      <dsp:spPr>
        <a:xfrm>
          <a:off x="490511" y="269"/>
          <a:ext cx="1545065" cy="92703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Home</a:t>
          </a:r>
        </a:p>
      </dsp:txBody>
      <dsp:txXfrm>
        <a:off x="490511" y="269"/>
        <a:ext cx="1545065" cy="927039"/>
      </dsp:txXfrm>
    </dsp:sp>
    <dsp:sp modelId="{0D446B1F-5CC5-0D41-859E-5E1C40028D90}">
      <dsp:nvSpPr>
        <dsp:cNvPr id="0" name=""/>
        <dsp:cNvSpPr/>
      </dsp:nvSpPr>
      <dsp:spPr>
        <a:xfrm>
          <a:off x="2190083" y="269"/>
          <a:ext cx="1545065" cy="92703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About us</a:t>
          </a:r>
        </a:p>
      </dsp:txBody>
      <dsp:txXfrm>
        <a:off x="2190083" y="269"/>
        <a:ext cx="1545065" cy="927039"/>
      </dsp:txXfrm>
    </dsp:sp>
    <dsp:sp modelId="{7132E35E-FFBC-FF4F-91BB-39536F43F6B0}">
      <dsp:nvSpPr>
        <dsp:cNvPr id="0" name=""/>
        <dsp:cNvSpPr/>
      </dsp:nvSpPr>
      <dsp:spPr>
        <a:xfrm>
          <a:off x="3889655" y="269"/>
          <a:ext cx="1545065" cy="92703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Blog</a:t>
          </a:r>
        </a:p>
      </dsp:txBody>
      <dsp:txXfrm>
        <a:off x="3889655" y="269"/>
        <a:ext cx="1545065" cy="927039"/>
      </dsp:txXfrm>
    </dsp:sp>
    <dsp:sp modelId="{1A118B87-0BF0-8D44-A73C-458B147B5A70}">
      <dsp:nvSpPr>
        <dsp:cNvPr id="0" name=""/>
        <dsp:cNvSpPr/>
      </dsp:nvSpPr>
      <dsp:spPr>
        <a:xfrm>
          <a:off x="5589227" y="269"/>
          <a:ext cx="1545065" cy="92703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Analytics</a:t>
          </a:r>
        </a:p>
      </dsp:txBody>
      <dsp:txXfrm>
        <a:off x="5589227" y="269"/>
        <a:ext cx="1545065" cy="927039"/>
      </dsp:txXfrm>
    </dsp:sp>
    <dsp:sp modelId="{0CA74415-5248-CE48-AF79-D755750B6505}">
      <dsp:nvSpPr>
        <dsp:cNvPr id="0" name=""/>
        <dsp:cNvSpPr/>
      </dsp:nvSpPr>
      <dsp:spPr>
        <a:xfrm>
          <a:off x="490511" y="1081814"/>
          <a:ext cx="1545065" cy="92703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Services</a:t>
          </a:r>
        </a:p>
      </dsp:txBody>
      <dsp:txXfrm>
        <a:off x="490511" y="1081814"/>
        <a:ext cx="1545065" cy="927039"/>
      </dsp:txXfrm>
    </dsp:sp>
    <dsp:sp modelId="{D3CA9505-36CB-794C-A9C0-BDAFA0797810}">
      <dsp:nvSpPr>
        <dsp:cNvPr id="0" name=""/>
        <dsp:cNvSpPr/>
      </dsp:nvSpPr>
      <dsp:spPr>
        <a:xfrm>
          <a:off x="2190083" y="1081814"/>
          <a:ext cx="1545065" cy="92703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Menu</a:t>
          </a:r>
        </a:p>
      </dsp:txBody>
      <dsp:txXfrm>
        <a:off x="2190083" y="1081814"/>
        <a:ext cx="1545065" cy="927039"/>
      </dsp:txXfrm>
    </dsp:sp>
    <dsp:sp modelId="{7900B64E-85AF-CA47-B23F-876FCD0B048C}">
      <dsp:nvSpPr>
        <dsp:cNvPr id="0" name=""/>
        <dsp:cNvSpPr/>
      </dsp:nvSpPr>
      <dsp:spPr>
        <a:xfrm>
          <a:off x="3889655" y="1081814"/>
          <a:ext cx="1545065" cy="92703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Login </a:t>
          </a:r>
        </a:p>
      </dsp:txBody>
      <dsp:txXfrm>
        <a:off x="3889655" y="1081814"/>
        <a:ext cx="1545065" cy="927039"/>
      </dsp:txXfrm>
    </dsp:sp>
    <dsp:sp modelId="{10B38BEC-86A7-914F-8CA6-5898B9CEF404}">
      <dsp:nvSpPr>
        <dsp:cNvPr id="0" name=""/>
        <dsp:cNvSpPr/>
      </dsp:nvSpPr>
      <dsp:spPr>
        <a:xfrm>
          <a:off x="5589227" y="1081814"/>
          <a:ext cx="1545065" cy="92703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Register</a:t>
          </a:r>
        </a:p>
      </dsp:txBody>
      <dsp:txXfrm>
        <a:off x="5589227" y="1081814"/>
        <a:ext cx="1545065" cy="927039"/>
      </dsp:txXfrm>
    </dsp:sp>
    <dsp:sp modelId="{CD781380-E286-0D44-B60E-59ED957EA0F7}">
      <dsp:nvSpPr>
        <dsp:cNvPr id="0" name=""/>
        <dsp:cNvSpPr/>
      </dsp:nvSpPr>
      <dsp:spPr>
        <a:xfrm>
          <a:off x="2190083" y="2163360"/>
          <a:ext cx="1545065" cy="92703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Contact</a:t>
          </a:r>
        </a:p>
      </dsp:txBody>
      <dsp:txXfrm>
        <a:off x="2190083" y="2163360"/>
        <a:ext cx="1545065" cy="927039"/>
      </dsp:txXfrm>
    </dsp:sp>
    <dsp:sp modelId="{8CA5D8B9-D79A-274A-A2FE-661E4356BB7C}">
      <dsp:nvSpPr>
        <dsp:cNvPr id="0" name=""/>
        <dsp:cNvSpPr/>
      </dsp:nvSpPr>
      <dsp:spPr>
        <a:xfrm>
          <a:off x="3889655" y="2163360"/>
          <a:ext cx="1545065" cy="92703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Footer</a:t>
          </a:r>
        </a:p>
      </dsp:txBody>
      <dsp:txXfrm>
        <a:off x="3889655" y="2163360"/>
        <a:ext cx="1545065" cy="9270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C7E0B-E193-8E40-B468-6C085B0B5503}" type="datetimeFigureOut">
              <a:rPr lang="en-US" smtClean="0"/>
              <a:t>4/28/23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D9826-7022-404B-81ED-12CBBC672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95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9662436F-7E1C-4543-917F-2DB7AF9C0A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470006"/>
            <a:ext cx="7886700" cy="1512038"/>
          </a:xfrm>
        </p:spPr>
        <p:txBody>
          <a:bodyPr anchor="b"/>
          <a:lstStyle>
            <a:lvl1pPr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707FAF2-9310-E64A-BF65-F16E6CD0423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3888" y="2002285"/>
            <a:ext cx="7886700" cy="562570"/>
          </a:xfrm>
        </p:spPr>
        <p:txBody>
          <a:bodyPr>
            <a:normAutofit/>
          </a:bodyPr>
          <a:lstStyle>
            <a:lvl1pPr marL="0" indent="0">
              <a:buNone/>
              <a:defRPr sz="1600" b="1" spc="100" baseline="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D488C8C-1B01-554E-ACC6-8C39DB14C6A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23888" y="4409631"/>
            <a:ext cx="7886700" cy="297332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rgbClr val="ECEAD1"/>
                </a:solidFill>
                <a:effectLst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| Date</a:t>
            </a:r>
          </a:p>
        </p:txBody>
      </p:sp>
    </p:spTree>
    <p:extLst>
      <p:ext uri="{BB962C8B-B14F-4D97-AF65-F5344CB8AC3E}">
        <p14:creationId xmlns:p14="http://schemas.microsoft.com/office/powerpoint/2010/main" val="3196963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Header-Green">
    <p:bg>
      <p:bgPr>
        <a:solidFill>
          <a:srgbClr val="0067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2011204"/>
            <a:ext cx="7886700" cy="99417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Simple Break Section</a:t>
            </a:r>
          </a:p>
        </p:txBody>
      </p:sp>
    </p:spTree>
    <p:extLst>
      <p:ext uri="{BB962C8B-B14F-4D97-AF65-F5344CB8AC3E}">
        <p14:creationId xmlns:p14="http://schemas.microsoft.com/office/powerpoint/2010/main" val="1663764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Header-Gray">
    <p:bg>
      <p:bgPr>
        <a:solidFill>
          <a:srgbClr val="7E96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2011204"/>
            <a:ext cx="7886700" cy="99417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Simple Break Section</a:t>
            </a:r>
          </a:p>
        </p:txBody>
      </p:sp>
    </p:spTree>
    <p:extLst>
      <p:ext uri="{BB962C8B-B14F-4D97-AF65-F5344CB8AC3E}">
        <p14:creationId xmlns:p14="http://schemas.microsoft.com/office/powerpoint/2010/main" val="29904835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-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A3B7135-3D78-0E4B-9C26-9E7303734618}"/>
              </a:ext>
            </a:extLst>
          </p:cNvPr>
          <p:cNvSpPr/>
          <p:nvPr userDrawn="1"/>
        </p:nvSpPr>
        <p:spPr>
          <a:xfrm>
            <a:off x="182880" y="219456"/>
            <a:ext cx="8750808" cy="4754880"/>
          </a:xfrm>
          <a:prstGeom prst="rect">
            <a:avLst/>
          </a:prstGeom>
          <a:solidFill>
            <a:srgbClr val="006747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52DF257-01E2-CC4F-84E8-92951174B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2011204"/>
            <a:ext cx="7886700" cy="99417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Simple Break Section</a:t>
            </a:r>
          </a:p>
        </p:txBody>
      </p:sp>
    </p:spTree>
    <p:extLst>
      <p:ext uri="{BB962C8B-B14F-4D97-AF65-F5344CB8AC3E}">
        <p14:creationId xmlns:p14="http://schemas.microsoft.com/office/powerpoint/2010/main" val="15481566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-Photo-2">
    <p:bg>
      <p:bgPr>
        <a:solidFill>
          <a:srgbClr val="0067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2011203"/>
            <a:ext cx="3145064" cy="2734967"/>
          </a:xfrm>
        </p:spPr>
        <p:txBody>
          <a:bodyPr anchor="t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Simple Break Section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5D0E8F77-71F3-F946-9D23-CC819E7051D6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572000" y="0"/>
            <a:ext cx="4572000" cy="514350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30883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85F8F3-4D20-5E43-8EB9-992296EA04A9}"/>
              </a:ext>
            </a:extLst>
          </p:cNvPr>
          <p:cNvSpPr/>
          <p:nvPr userDrawn="1"/>
        </p:nvSpPr>
        <p:spPr>
          <a:xfrm>
            <a:off x="0" y="-34017"/>
            <a:ext cx="3887391" cy="5204389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4709" y="740569"/>
            <a:ext cx="4371831" cy="3655219"/>
          </a:xfrm>
        </p:spPr>
        <p:txBody>
          <a:bodyPr/>
          <a:lstStyle>
            <a:lvl1pPr>
              <a:defRPr sz="2400">
                <a:solidFill>
                  <a:srgbClr val="006747"/>
                </a:solidFill>
              </a:defRPr>
            </a:lvl1pPr>
            <a:lvl2pPr>
              <a:defRPr sz="2100">
                <a:solidFill>
                  <a:srgbClr val="006747"/>
                </a:solidFill>
              </a:defRPr>
            </a:lvl2pPr>
            <a:lvl3pPr>
              <a:defRPr sz="1800">
                <a:solidFill>
                  <a:srgbClr val="006747"/>
                </a:solidFill>
              </a:defRPr>
            </a:lvl3pPr>
            <a:lvl4pPr>
              <a:defRPr sz="1500">
                <a:solidFill>
                  <a:srgbClr val="006747"/>
                </a:solidFill>
              </a:defRPr>
            </a:lvl4pPr>
            <a:lvl5pPr>
              <a:defRPr sz="1500">
                <a:solidFill>
                  <a:srgbClr val="006747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207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85F8F3-4D20-5E43-8EB9-992296EA04A9}"/>
              </a:ext>
            </a:extLst>
          </p:cNvPr>
          <p:cNvSpPr/>
          <p:nvPr userDrawn="1"/>
        </p:nvSpPr>
        <p:spPr>
          <a:xfrm>
            <a:off x="0" y="-34016"/>
            <a:ext cx="9144000" cy="2191590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0" y="342900"/>
            <a:ext cx="3099679" cy="1200150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383604"/>
            <a:ext cx="4034626" cy="220894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466069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C83AE0ED-DAFE-6347-ACD6-B8BA2CC2DB6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33963" y="-33338"/>
            <a:ext cx="3606800" cy="3732213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B51888F3-4D41-1847-B79F-091A153FEBA7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5033963" y="3871644"/>
            <a:ext cx="3606800" cy="453776"/>
          </a:xfrm>
        </p:spPr>
        <p:txBody>
          <a:bodyPr/>
          <a:lstStyle>
            <a:lvl1pPr marL="0" indent="0" algn="ctr">
              <a:buNone/>
              <a:defRPr sz="1200">
                <a:solidFill>
                  <a:srgbClr val="466069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602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>
                <a:solidFill>
                  <a:srgbClr val="006747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>
                <a:solidFill>
                  <a:srgbClr val="466069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BF4C2C-1ED6-0F47-810A-EE823A1E98D4}"/>
              </a:ext>
            </a:extLst>
          </p:cNvPr>
          <p:cNvSpPr/>
          <p:nvPr userDrawn="1"/>
        </p:nvSpPr>
        <p:spPr>
          <a:xfrm>
            <a:off x="0" y="0"/>
            <a:ext cx="9144000" cy="139304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784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og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66172" y="740569"/>
            <a:ext cx="2949178" cy="802480"/>
          </a:xfrm>
        </p:spPr>
        <p:txBody>
          <a:bodyPr anchor="b"/>
          <a:lstStyle>
            <a:lvl1pPr>
              <a:defRPr sz="2400">
                <a:solidFill>
                  <a:srgbClr val="006747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66172" y="1543050"/>
            <a:ext cx="2949178" cy="2858691"/>
          </a:xfrm>
        </p:spPr>
        <p:txBody>
          <a:bodyPr/>
          <a:lstStyle>
            <a:lvl1pPr marL="0" indent="0">
              <a:buNone/>
              <a:defRPr sz="1200">
                <a:solidFill>
                  <a:srgbClr val="466069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hart Placeholder 5">
            <a:extLst>
              <a:ext uri="{FF2B5EF4-FFF2-40B4-BE49-F238E27FC236}">
                <a16:creationId xmlns:a16="http://schemas.microsoft.com/office/drawing/2014/main" id="{88B55E94-566B-064E-82B6-C977F84F7C65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60663" y="740569"/>
            <a:ext cx="4627562" cy="36544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9466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71098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20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2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8ED12-1E52-6C4E-9F94-C31ED28A5B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467360"/>
            <a:ext cx="7886700" cy="1087964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DF4F18-B776-DD4E-AAD8-649F4A38F1E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3888" y="1575565"/>
            <a:ext cx="7886700" cy="562570"/>
          </a:xfrm>
        </p:spPr>
        <p:txBody>
          <a:bodyPr>
            <a:normAutofit/>
          </a:bodyPr>
          <a:lstStyle>
            <a:lvl1pPr marL="0" indent="0" algn="r">
              <a:buNone/>
              <a:defRPr sz="1600" b="1" spc="100" baseline="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C5BBF53-4D71-3C4A-B4D0-13621C769C28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23888" y="2296351"/>
            <a:ext cx="7886700" cy="297332"/>
          </a:xfrm>
        </p:spPr>
        <p:txBody>
          <a:bodyPr>
            <a:normAutofit/>
          </a:bodyPr>
          <a:lstStyle>
            <a:lvl1pPr marL="0" indent="0" algn="r">
              <a:buNone/>
              <a:defRPr sz="1400" b="0">
                <a:solidFill>
                  <a:srgbClr val="ECEAD1"/>
                </a:solidFill>
                <a:effectLst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| Date</a:t>
            </a:r>
          </a:p>
        </p:txBody>
      </p:sp>
    </p:spTree>
    <p:extLst>
      <p:ext uri="{BB962C8B-B14F-4D97-AF65-F5344CB8AC3E}">
        <p14:creationId xmlns:p14="http://schemas.microsoft.com/office/powerpoint/2010/main" val="438533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Logo-1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575352"/>
            <a:ext cx="7886700" cy="692663"/>
          </a:xfrm>
        </p:spPr>
        <p:txBody>
          <a:bodyPr/>
          <a:lstStyle>
            <a:lvl1pPr>
              <a:defRPr>
                <a:solidFill>
                  <a:srgbClr val="006747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156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Logo-2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747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745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747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B8BCE3-AF16-6D41-B95F-884EAC5A8EB3}"/>
              </a:ext>
            </a:extLst>
          </p:cNvPr>
          <p:cNvSpPr/>
          <p:nvPr userDrawn="1"/>
        </p:nvSpPr>
        <p:spPr>
          <a:xfrm>
            <a:off x="0" y="0"/>
            <a:ext cx="9144000" cy="139304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153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747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982119-F744-1E4F-96A4-52E6E6E53056}"/>
              </a:ext>
            </a:extLst>
          </p:cNvPr>
          <p:cNvSpPr/>
          <p:nvPr userDrawn="1"/>
        </p:nvSpPr>
        <p:spPr>
          <a:xfrm>
            <a:off x="0" y="0"/>
            <a:ext cx="9144000" cy="139304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35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273844"/>
            <a:ext cx="7886700" cy="994172"/>
          </a:xfrm>
        </p:spPr>
        <p:txBody>
          <a:bodyPr/>
          <a:lstStyle>
            <a:lvl1pPr>
              <a:defRPr>
                <a:solidFill>
                  <a:srgbClr val="006747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B8BCE3-AF16-6D41-B95F-884EAC5A8EB3}"/>
              </a:ext>
            </a:extLst>
          </p:cNvPr>
          <p:cNvSpPr/>
          <p:nvPr userDrawn="1"/>
        </p:nvSpPr>
        <p:spPr>
          <a:xfrm>
            <a:off x="1" y="0"/>
            <a:ext cx="179462" cy="5143500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5BB23591-16BE-954D-B59B-91BFDA663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BE2CF947-D569-5840-90FE-2AE8871A80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8650" y="1369219"/>
            <a:ext cx="3874984" cy="326350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1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-3">
    <p:bg>
      <p:bgPr>
        <a:solidFill>
          <a:srgbClr val="ECEA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747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982119-F744-1E4F-96A4-52E6E6E53056}"/>
              </a:ext>
            </a:extLst>
          </p:cNvPr>
          <p:cNvSpPr/>
          <p:nvPr userDrawn="1"/>
        </p:nvSpPr>
        <p:spPr>
          <a:xfrm>
            <a:off x="0" y="0"/>
            <a:ext cx="9144000" cy="139304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82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1" y="273844"/>
            <a:ext cx="7886700" cy="994172"/>
          </a:xfrm>
        </p:spPr>
        <p:txBody>
          <a:bodyPr/>
          <a:lstStyle>
            <a:lvl1pPr>
              <a:defRPr>
                <a:solidFill>
                  <a:srgbClr val="006747"/>
                </a:solidFill>
              </a:defRPr>
            </a:lvl1pPr>
          </a:lstStyle>
          <a:p>
            <a:r>
              <a:rPr lang="en-US" dirty="0"/>
              <a:t>Header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rgbClr val="006747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rgbClr val="006747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E8CF8B-D494-CC47-8E2D-52DC8E8EF28F}"/>
              </a:ext>
            </a:extLst>
          </p:cNvPr>
          <p:cNvSpPr/>
          <p:nvPr userDrawn="1"/>
        </p:nvSpPr>
        <p:spPr>
          <a:xfrm>
            <a:off x="0" y="0"/>
            <a:ext cx="9144000" cy="139304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911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30E96-9F1D-4749-BDBF-344ADF8F90F9}" type="datetimeFigureOut">
              <a:rPr lang="en-US" smtClean="0"/>
              <a:t>4/28/23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561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77" r:id="rId3"/>
    <p:sldLayoutId id="2147483676" r:id="rId4"/>
    <p:sldLayoutId id="2147483662" r:id="rId5"/>
    <p:sldLayoutId id="2147483664" r:id="rId6"/>
    <p:sldLayoutId id="2147483672" r:id="rId7"/>
    <p:sldLayoutId id="2147483675" r:id="rId8"/>
    <p:sldLayoutId id="2147483665" r:id="rId9"/>
    <p:sldLayoutId id="2147483666" r:id="rId10"/>
    <p:sldLayoutId id="2147483671" r:id="rId11"/>
    <p:sldLayoutId id="2147483667" r:id="rId12"/>
    <p:sldLayoutId id="2147483670" r:id="rId13"/>
    <p:sldLayoutId id="2147483668" r:id="rId14"/>
    <p:sldLayoutId id="2147483673" r:id="rId15"/>
    <p:sldLayoutId id="2147483669" r:id="rId16"/>
    <p:sldLayoutId id="2147483678" r:id="rId17"/>
    <p:sldLayoutId id="2147483674" r:id="rId18"/>
    <p:sldLayoutId id="2147483680" r:id="rId1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C6DCE-5506-AE49-9AA5-4EB0B2528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434288"/>
            <a:ext cx="7962900" cy="101589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000" dirty="0"/>
              <a:t>ISM 6225 Distributed Information Systems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 err="1"/>
              <a:t>Instructor:Daniel</a:t>
            </a:r>
            <a:r>
              <a:rPr lang="en-US" sz="2000" dirty="0"/>
              <a:t> Clinton</a:t>
            </a:r>
            <a:br>
              <a:rPr lang="en-US" sz="2000" dirty="0"/>
            </a:br>
            <a:r>
              <a:rPr lang="en-US" sz="2000" dirty="0"/>
              <a:t>Spring 2023</a:t>
            </a:r>
            <a:br>
              <a:rPr lang="en-US" sz="2000" dirty="0"/>
            </a:br>
            <a:br>
              <a:rPr lang="en-US" sz="9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endParaRPr lang="en-US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6915A3-AD07-F048-8B5A-7D44B354D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721000"/>
            <a:ext cx="7886700" cy="562570"/>
          </a:xfrm>
        </p:spPr>
        <p:txBody>
          <a:bodyPr>
            <a:normAutofit/>
          </a:bodyPr>
          <a:lstStyle/>
          <a:p>
            <a:r>
              <a:rPr lang="en-US" dirty="0"/>
              <a:t>Final </a:t>
            </a:r>
            <a:r>
              <a:rPr lang="en-US" dirty="0" err="1"/>
              <a:t>Project:Adventure</a:t>
            </a:r>
            <a:r>
              <a:rPr lang="en-US" dirty="0"/>
              <a:t> Travel Website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A854F3-E1E6-B445-9497-094416CE94BE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35731" y="2907506"/>
            <a:ext cx="8374857" cy="1799457"/>
          </a:xfrm>
        </p:spPr>
        <p:txBody>
          <a:bodyPr>
            <a:normAutofit/>
          </a:bodyPr>
          <a:lstStyle/>
          <a:p>
            <a:r>
              <a:rPr lang="en-US" dirty="0"/>
              <a:t>Group 11:</a:t>
            </a:r>
          </a:p>
          <a:p>
            <a:r>
              <a:rPr lang="en-US" dirty="0" err="1"/>
              <a:t>Madhumitha</a:t>
            </a:r>
            <a:r>
              <a:rPr lang="en-US" dirty="0"/>
              <a:t> </a:t>
            </a:r>
            <a:r>
              <a:rPr lang="en-US" dirty="0" err="1"/>
              <a:t>Jeripothula</a:t>
            </a:r>
            <a:endParaRPr lang="en-US" dirty="0"/>
          </a:p>
          <a:p>
            <a:r>
              <a:rPr lang="en-US" dirty="0"/>
              <a:t>Madhu Kore</a:t>
            </a:r>
          </a:p>
          <a:p>
            <a:r>
              <a:rPr lang="en-US" dirty="0"/>
              <a:t>Sai </a:t>
            </a:r>
            <a:r>
              <a:rPr lang="en-US" dirty="0" err="1"/>
              <a:t>Koti</a:t>
            </a:r>
            <a:r>
              <a:rPr lang="en-US" dirty="0"/>
              <a:t> Reddy </a:t>
            </a:r>
            <a:r>
              <a:rPr lang="en-US" dirty="0" err="1"/>
              <a:t>Seelam</a:t>
            </a:r>
            <a:endParaRPr lang="en-US" dirty="0"/>
          </a:p>
          <a:p>
            <a:r>
              <a:rPr lang="en-US" dirty="0"/>
              <a:t>Sri Venkatesh Kumar </a:t>
            </a:r>
            <a:r>
              <a:rPr lang="en-US" dirty="0" err="1"/>
              <a:t>Sattu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244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3EC6-B530-D7A2-DD54-613D9611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Login/Register:</a:t>
            </a:r>
          </a:p>
        </p:txBody>
      </p:sp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EE84F32-B5E9-0721-705A-E9E0B5A10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33" y="1083598"/>
            <a:ext cx="3834378" cy="1375278"/>
          </a:xfrm>
          <a:prstGeom prst="rect">
            <a:avLst/>
          </a:prstGeom>
        </p:spPr>
      </p:pic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2BCD3DC1-0A67-CE2E-687C-379713FEA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751" y="3025467"/>
            <a:ext cx="3834378" cy="1242533"/>
          </a:xfrm>
          <a:prstGeom prst="rect">
            <a:avLst/>
          </a:prstGeom>
        </p:spPr>
      </p:pic>
      <p:pic>
        <p:nvPicPr>
          <p:cNvPr id="10" name="Picture 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4062E3F8-74A5-B002-7CAA-3011BBBDF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3579" y="880796"/>
            <a:ext cx="2300071" cy="3703029"/>
          </a:xfrm>
          <a:prstGeom prst="rect">
            <a:avLst/>
          </a:prstGeom>
        </p:spPr>
      </p:pic>
      <p:pic>
        <p:nvPicPr>
          <p:cNvPr id="13" name="Picture 1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5434A48-BDDC-E9F5-ED5C-D31F0151E1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650" y="880796"/>
            <a:ext cx="2590350" cy="374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23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1116-5286-FA6F-7EFE-2DE211C6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Functioning of Code(HTML, CSS)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9A9F92-D59F-1052-5502-3EB88AA28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066418"/>
            <a:ext cx="3943350" cy="341200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6F1269-3117-ADB1-2AD0-07D2C53F2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D63A08-DB25-60D5-1F0E-32535882A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872" y="1066418"/>
            <a:ext cx="4101084" cy="341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624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3EC6-B530-D7A2-DD54-613D9611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Website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93B260F4-7E66-EC74-88C3-AB7DB390D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457" y="1526721"/>
            <a:ext cx="7086600" cy="31107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218EA2-5304-BA72-7C5A-93093CF7394C}"/>
              </a:ext>
            </a:extLst>
          </p:cNvPr>
          <p:cNvSpPr txBox="1"/>
          <p:nvPr/>
        </p:nvSpPr>
        <p:spPr>
          <a:xfrm>
            <a:off x="628649" y="987879"/>
            <a:ext cx="8131629" cy="730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Alegreya"/>
              </a:rPr>
              <a:t>Apart from the roles and responsibilities mentioned we have equally contributed our efforts for the Flask project , Slides and Presentation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54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EA9B7-A45E-415C-9797-BD0BF2011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479640"/>
            <a:ext cx="2571750" cy="12893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100" kern="1200">
                <a:latin typeface="+mj-lt"/>
                <a:ea typeface="+mj-ea"/>
                <a:cs typeface="+mj-cs"/>
              </a:rPr>
              <a:t>Analytics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1930317"/>
            <a:ext cx="2441321" cy="13716"/>
          </a:xfrm>
          <a:custGeom>
            <a:avLst/>
            <a:gdLst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96247 w 2441321"/>
              <a:gd name="connsiteY2" fmla="*/ 0 h 13716"/>
              <a:gd name="connsiteX3" fmla="*/ 1806578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30991 w 2441321"/>
              <a:gd name="connsiteY6" fmla="*/ 13716 h 13716"/>
              <a:gd name="connsiteX7" fmla="*/ 1269487 w 2441321"/>
              <a:gd name="connsiteY7" fmla="*/ 13716 h 13716"/>
              <a:gd name="connsiteX8" fmla="*/ 707983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23008 w 2441321"/>
              <a:gd name="connsiteY2" fmla="*/ 0 h 13716"/>
              <a:gd name="connsiteX3" fmla="*/ 1782164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79817 w 2441321"/>
              <a:gd name="connsiteY6" fmla="*/ 13716 h 13716"/>
              <a:gd name="connsiteX7" fmla="*/ 1318313 w 2441321"/>
              <a:gd name="connsiteY7" fmla="*/ 13716 h 13716"/>
              <a:gd name="connsiteX8" fmla="*/ 659157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3716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0988" y="3698"/>
                  <a:pt x="2440649" y="9400"/>
                  <a:pt x="2441321" y="13716"/>
                </a:cubicBezTo>
                <a:cubicBezTo>
                  <a:pt x="2159375" y="44437"/>
                  <a:pt x="2054495" y="41094"/>
                  <a:pt x="1830991" y="13716"/>
                </a:cubicBezTo>
                <a:cubicBezTo>
                  <a:pt x="1615846" y="2937"/>
                  <a:pt x="1521674" y="-9994"/>
                  <a:pt x="1269487" y="13716"/>
                </a:cubicBezTo>
                <a:cubicBezTo>
                  <a:pt x="1019660" y="49388"/>
                  <a:pt x="886911" y="37779"/>
                  <a:pt x="707983" y="13716"/>
                </a:cubicBezTo>
                <a:cubicBezTo>
                  <a:pt x="523434" y="22749"/>
                  <a:pt x="307885" y="29744"/>
                  <a:pt x="0" y="13716"/>
                </a:cubicBezTo>
                <a:cubicBezTo>
                  <a:pt x="-361" y="7755"/>
                  <a:pt x="-276" y="2718"/>
                  <a:pt x="0" y="0"/>
                </a:cubicBezTo>
                <a:close/>
              </a:path>
              <a:path w="2441321" h="13716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197" y="4300"/>
                  <a:pt x="2441101" y="8760"/>
                  <a:pt x="2441321" y="13716"/>
                </a:cubicBezTo>
                <a:cubicBezTo>
                  <a:pt x="2180658" y="13750"/>
                  <a:pt x="2084222" y="1362"/>
                  <a:pt x="1879817" y="13716"/>
                </a:cubicBezTo>
                <a:cubicBezTo>
                  <a:pt x="1668182" y="11650"/>
                  <a:pt x="1551159" y="-11049"/>
                  <a:pt x="1318313" y="13716"/>
                </a:cubicBezTo>
                <a:cubicBezTo>
                  <a:pt x="1059871" y="51823"/>
                  <a:pt x="901959" y="19259"/>
                  <a:pt x="659157" y="13716"/>
                </a:cubicBezTo>
                <a:cubicBezTo>
                  <a:pt x="444692" y="23911"/>
                  <a:pt x="245032" y="35310"/>
                  <a:pt x="0" y="13716"/>
                </a:cubicBezTo>
                <a:cubicBezTo>
                  <a:pt x="124" y="7937"/>
                  <a:pt x="389" y="2990"/>
                  <a:pt x="0" y="0"/>
                </a:cubicBezTo>
                <a:close/>
              </a:path>
              <a:path w="2441321" h="13716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661" y="4449"/>
                  <a:pt x="2442057" y="7876"/>
                  <a:pt x="2441321" y="13716"/>
                </a:cubicBezTo>
                <a:cubicBezTo>
                  <a:pt x="2149099" y="22776"/>
                  <a:pt x="2027305" y="51898"/>
                  <a:pt x="1830991" y="13716"/>
                </a:cubicBezTo>
                <a:cubicBezTo>
                  <a:pt x="1614571" y="-23336"/>
                  <a:pt x="1500998" y="6155"/>
                  <a:pt x="1269487" y="13716"/>
                </a:cubicBezTo>
                <a:cubicBezTo>
                  <a:pt x="1042399" y="33262"/>
                  <a:pt x="927922" y="41250"/>
                  <a:pt x="707983" y="13716"/>
                </a:cubicBezTo>
                <a:cubicBezTo>
                  <a:pt x="502575" y="-9952"/>
                  <a:pt x="350393" y="29927"/>
                  <a:pt x="0" y="13716"/>
                </a:cubicBezTo>
                <a:cubicBezTo>
                  <a:pt x="-248" y="8631"/>
                  <a:pt x="228" y="313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3716"/>
                      <a:gd name="connsiteX1" fmla="*/ 585917 w 2441321"/>
                      <a:gd name="connsiteY1" fmla="*/ 0 h 13716"/>
                      <a:gd name="connsiteX2" fmla="*/ 1196247 w 2441321"/>
                      <a:gd name="connsiteY2" fmla="*/ 0 h 13716"/>
                      <a:gd name="connsiteX3" fmla="*/ 1806578 w 2441321"/>
                      <a:gd name="connsiteY3" fmla="*/ 0 h 13716"/>
                      <a:gd name="connsiteX4" fmla="*/ 2441321 w 2441321"/>
                      <a:gd name="connsiteY4" fmla="*/ 0 h 13716"/>
                      <a:gd name="connsiteX5" fmla="*/ 2441321 w 2441321"/>
                      <a:gd name="connsiteY5" fmla="*/ 13716 h 13716"/>
                      <a:gd name="connsiteX6" fmla="*/ 1830991 w 2441321"/>
                      <a:gd name="connsiteY6" fmla="*/ 13716 h 13716"/>
                      <a:gd name="connsiteX7" fmla="*/ 1269487 w 2441321"/>
                      <a:gd name="connsiteY7" fmla="*/ 13716 h 13716"/>
                      <a:gd name="connsiteX8" fmla="*/ 707983 w 2441321"/>
                      <a:gd name="connsiteY8" fmla="*/ 13716 h 13716"/>
                      <a:gd name="connsiteX9" fmla="*/ 0 w 2441321"/>
                      <a:gd name="connsiteY9" fmla="*/ 13716 h 13716"/>
                      <a:gd name="connsiteX10" fmla="*/ 0 w 2441321"/>
                      <a:gd name="connsiteY10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3716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0939" y="4363"/>
                          <a:pt x="2441580" y="8857"/>
                          <a:pt x="2441321" y="13716"/>
                        </a:cubicBezTo>
                        <a:cubicBezTo>
                          <a:pt x="2169723" y="25934"/>
                          <a:pt x="2045712" y="34568"/>
                          <a:pt x="1830991" y="13716"/>
                        </a:cubicBezTo>
                        <a:cubicBezTo>
                          <a:pt x="1616270" y="-7136"/>
                          <a:pt x="1505876" y="-623"/>
                          <a:pt x="1269487" y="13716"/>
                        </a:cubicBezTo>
                        <a:cubicBezTo>
                          <a:pt x="1033098" y="28055"/>
                          <a:pt x="908661" y="36619"/>
                          <a:pt x="707983" y="13716"/>
                        </a:cubicBezTo>
                        <a:cubicBezTo>
                          <a:pt x="507305" y="-9187"/>
                          <a:pt x="333592" y="16187"/>
                          <a:pt x="0" y="13716"/>
                        </a:cubicBezTo>
                        <a:cubicBezTo>
                          <a:pt x="-459" y="8317"/>
                          <a:pt x="190" y="2744"/>
                          <a:pt x="0" y="0"/>
                        </a:cubicBezTo>
                        <a:close/>
                      </a:path>
                      <a:path w="2441321" h="13716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507" y="3335"/>
                          <a:pt x="2441322" y="9457"/>
                          <a:pt x="2441321" y="13716"/>
                        </a:cubicBezTo>
                        <a:cubicBezTo>
                          <a:pt x="2166745" y="24201"/>
                          <a:pt x="2078726" y="10904"/>
                          <a:pt x="1879817" y="13716"/>
                        </a:cubicBezTo>
                        <a:cubicBezTo>
                          <a:pt x="1680908" y="16528"/>
                          <a:pt x="1548770" y="-8699"/>
                          <a:pt x="1318313" y="13716"/>
                        </a:cubicBezTo>
                        <a:cubicBezTo>
                          <a:pt x="1087856" y="36131"/>
                          <a:pt x="894613" y="-645"/>
                          <a:pt x="659157" y="13716"/>
                        </a:cubicBezTo>
                        <a:cubicBezTo>
                          <a:pt x="423701" y="28077"/>
                          <a:pt x="246611" y="29403"/>
                          <a:pt x="0" y="13716"/>
                        </a:cubicBezTo>
                        <a:cubicBezTo>
                          <a:pt x="-120" y="7867"/>
                          <a:pt x="674" y="391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010BD1B-9F53-4172-B42C-28452995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202" y="2105406"/>
            <a:ext cx="2571750" cy="2558034"/>
          </a:xfrm>
        </p:spPr>
        <p:txBody>
          <a:bodyPr anchor="t">
            <a:normAutofit/>
          </a:bodyPr>
          <a:lstStyle/>
          <a:p>
            <a:r>
              <a:rPr lang="en-US" sz="1100" dirty="0">
                <a:effectLst/>
                <a:latin typeface="Helvetica Neue" panose="02000503000000020004" pitchFamily="2" charset="0"/>
              </a:rPr>
              <a:t>◦A chart is shown using </a:t>
            </a:r>
            <a:r>
              <a:rPr lang="en-US" sz="1100" dirty="0" err="1">
                <a:effectLst/>
                <a:latin typeface="Helvetica Neue" panose="02000503000000020004" pitchFamily="2" charset="0"/>
              </a:rPr>
              <a:t>Chart.js</a:t>
            </a:r>
            <a:r>
              <a:rPr lang="en-US" sz="1100" dirty="0">
                <a:effectLst/>
                <a:latin typeface="Helvetica Neue" panose="02000503000000020004" pitchFamily="2" charset="0"/>
              </a:rPr>
              <a:t> for the no. of visitors to the website. Well, this is helpful on a two-way note. </a:t>
            </a:r>
          </a:p>
          <a:p>
            <a:r>
              <a:rPr lang="en-US" sz="1100" dirty="0">
                <a:effectLst/>
                <a:latin typeface="Helvetica Neue" panose="02000503000000020004" pitchFamily="2" charset="0"/>
              </a:rPr>
              <a:t> One way this helps us to know the popularity building to our website and the connections could make to work on our website to make it more user-friendly to our customers and also to grow us bigger &amp; better.</a:t>
            </a:r>
          </a:p>
          <a:p>
            <a:r>
              <a:rPr lang="en-US" sz="1100" dirty="0">
                <a:effectLst/>
                <a:latin typeface="Helvetica Neue" panose="02000503000000020004" pitchFamily="2" charset="0"/>
              </a:rPr>
              <a:t> In another way, It will help the newcomers to trust our services based on the chart insights.</a:t>
            </a:r>
          </a:p>
          <a:p>
            <a:endParaRPr lang="en-US" sz="1100" dirty="0"/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B656EB5F-1C5A-ED58-28CD-7B3B1969E0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5" r="5899" b="-4"/>
          <a:stretch/>
        </p:blipFill>
        <p:spPr>
          <a:xfrm>
            <a:off x="3490722" y="980372"/>
            <a:ext cx="5177790" cy="383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52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9F1E1-6BC0-485D-2667-48E8A26B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Flask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F27C4-DBE5-1F7F-8328-ECE6263F1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E7BE35-F663-D1C6-AA9C-CF7E14013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723" y="1002890"/>
            <a:ext cx="4285923" cy="371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686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36E05-FCD8-D315-1D2A-B6463FFC5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Functionality: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8E685-6621-78BA-EE32-953A77A4B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54ACFB-E863-779E-E8B0-49CE470D9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11" y="1081882"/>
            <a:ext cx="3600041" cy="35056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9846CB-73A2-D3DD-D728-E67EA1F82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343" y="1081882"/>
            <a:ext cx="4355690" cy="352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36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3EC6-B530-D7A2-DD54-613D9611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Database.db</a:t>
            </a:r>
            <a:r>
              <a:rPr lang="en-US" dirty="0"/>
              <a:t>:</a:t>
            </a:r>
          </a:p>
        </p:txBody>
      </p:sp>
      <p:pic>
        <p:nvPicPr>
          <p:cNvPr id="8" name="Content Placeholder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80C30C9-EF2D-A1F3-AFD4-CC8ADEA490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592036"/>
            <a:ext cx="7486650" cy="2965389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9D0426-36A6-0E11-7DC4-F2D834FB3C81}"/>
              </a:ext>
            </a:extLst>
          </p:cNvPr>
          <p:cNvSpPr txBox="1"/>
          <p:nvPr/>
        </p:nvSpPr>
        <p:spPr>
          <a:xfrm>
            <a:off x="570799" y="1014100"/>
            <a:ext cx="826295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  <a:latin typeface="Helvetica Neue" panose="02000503000000020004" pitchFamily="2" charset="0"/>
              </a:rPr>
              <a:t>Here you can able to see the user details that are being stored and retrieved from a local database.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Below is the snippet from SQLite Online Viewer (drag and drop the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database.db</a:t>
            </a:r>
            <a:r>
              <a:rPr lang="en-US" dirty="0">
                <a:effectLst/>
                <a:latin typeface="Helvetica Neue" panose="02000503000000020004" pitchFamily="2" charset="0"/>
              </a:rPr>
              <a:t> in</a:t>
            </a:r>
          </a:p>
        </p:txBody>
      </p:sp>
    </p:spTree>
    <p:extLst>
      <p:ext uri="{BB962C8B-B14F-4D97-AF65-F5344CB8AC3E}">
        <p14:creationId xmlns:p14="http://schemas.microsoft.com/office/powerpoint/2010/main" val="3575542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BD3826-4D20-A830-FFF7-ED41D98525C5}"/>
              </a:ext>
            </a:extLst>
          </p:cNvPr>
          <p:cNvSpPr txBox="1"/>
          <p:nvPr/>
        </p:nvSpPr>
        <p:spPr>
          <a:xfrm>
            <a:off x="3168596" y="1686839"/>
            <a:ext cx="24291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32937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BD3826-4D20-A830-FFF7-ED41D98525C5}"/>
              </a:ext>
            </a:extLst>
          </p:cNvPr>
          <p:cNvSpPr txBox="1"/>
          <p:nvPr/>
        </p:nvSpPr>
        <p:spPr>
          <a:xfrm>
            <a:off x="3168596" y="1686839"/>
            <a:ext cx="24291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36400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E5397-F2C9-2EFE-9CF5-9BA09634E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+mj-lt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616FA-8B3D-1976-9FD8-D2EEB0498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46583"/>
            <a:ext cx="7886700" cy="3263504"/>
          </a:xfrm>
        </p:spPr>
        <p:txBody>
          <a:bodyPr>
            <a:normAutofit/>
          </a:bodyPr>
          <a:lstStyle/>
          <a:p>
            <a:r>
              <a:rPr lang="en-US" sz="1700" b="0" i="0" dirty="0">
                <a:effectLst/>
                <a:latin typeface="+mn-lt"/>
              </a:rPr>
              <a:t>The Project</a:t>
            </a:r>
          </a:p>
          <a:p>
            <a:r>
              <a:rPr lang="en-US" sz="1700" dirty="0">
                <a:latin typeface="+mn-lt"/>
              </a:rPr>
              <a:t>Construction of the Design</a:t>
            </a:r>
          </a:p>
          <a:p>
            <a:r>
              <a:rPr lang="en-US" sz="1700" dirty="0">
                <a:latin typeface="+mn-lt"/>
              </a:rPr>
              <a:t>Demo of the Website</a:t>
            </a:r>
          </a:p>
          <a:p>
            <a:r>
              <a:rPr lang="en-US" sz="1700" dirty="0">
                <a:latin typeface="+mn-lt"/>
              </a:rPr>
              <a:t>Analytics</a:t>
            </a:r>
          </a:p>
          <a:p>
            <a:r>
              <a:rPr lang="en-US" sz="1700" dirty="0">
                <a:latin typeface="+mn-lt"/>
              </a:rPr>
              <a:t>Operation of the code</a:t>
            </a:r>
          </a:p>
          <a:p>
            <a:r>
              <a:rPr lang="en-US" sz="1700" dirty="0">
                <a:latin typeface="+mn-lt"/>
              </a:rPr>
              <a:t>Implementation of Flask</a:t>
            </a:r>
          </a:p>
          <a:p>
            <a:r>
              <a:rPr lang="en-US" sz="1700" dirty="0">
                <a:latin typeface="+mn-lt"/>
              </a:rPr>
              <a:t>Database Functionality</a:t>
            </a:r>
            <a:br>
              <a:rPr lang="en-US" sz="1700" dirty="0">
                <a:latin typeface="+mn-lt"/>
              </a:rPr>
            </a:br>
            <a:br>
              <a:rPr lang="en-US" sz="1700" b="0" i="0" dirty="0">
                <a:solidFill>
                  <a:srgbClr val="374151"/>
                </a:solidFill>
                <a:effectLst/>
                <a:latin typeface="+mn-lt"/>
              </a:rPr>
            </a:br>
            <a:br>
              <a:rPr lang="en-US" sz="1700" b="0" i="0" dirty="0">
                <a:solidFill>
                  <a:srgbClr val="374151"/>
                </a:solidFill>
                <a:effectLst/>
                <a:latin typeface="+mn-lt"/>
              </a:rPr>
            </a:br>
            <a:endParaRPr lang="en-US" sz="1700" b="0" i="0" dirty="0">
              <a:solidFill>
                <a:srgbClr val="37415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6902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98D77-BD46-E8EA-C996-D459A22C3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321" y="246888"/>
            <a:ext cx="4688333" cy="13373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100" dirty="0">
                <a:solidFill>
                  <a:schemeClr val="tx1"/>
                </a:solidFill>
                <a:latin typeface="+mj-lt"/>
                <a:cs typeface="+mj-cs"/>
              </a:rPr>
              <a:t>Website Briefing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57C6FF4-EA36-40C9-B9D0-31FF78ABB4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194" r="8195" b="2"/>
          <a:stretch/>
        </p:blipFill>
        <p:spPr>
          <a:xfrm>
            <a:off x="20" y="10"/>
            <a:ext cx="3492988" cy="51434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4876C2-95AA-6FBB-AEB2-AF43049BD4DF}"/>
              </a:ext>
            </a:extLst>
          </p:cNvPr>
          <p:cNvSpPr txBox="1"/>
          <p:nvPr/>
        </p:nvSpPr>
        <p:spPr>
          <a:xfrm>
            <a:off x="3973321" y="2029968"/>
            <a:ext cx="4688333" cy="2612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ts val="750"/>
              </a:spcBef>
            </a:pPr>
            <a:r>
              <a:rPr lang="en-US" sz="1700" dirty="0"/>
              <a:t>Our Adventure Travel Website Stands Out By Offering Curated, Personalized Adventures With Expert Local Guides, Emphasizing Responsible Travel Practices And Providing Comprehensive Trip Planning For A Seamless, Unforgettable Experience.</a:t>
            </a:r>
          </a:p>
          <a:p>
            <a:br>
              <a:rPr lang="en-US" sz="2000" dirty="0"/>
            </a:br>
            <a:endParaRPr lang="en-US" sz="1400" dirty="0"/>
          </a:p>
          <a:p>
            <a:pPr marL="171450" indent="-228600" defTabSz="9144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9774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4FC-CAAB-7EA9-021F-A1EDC1279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of Design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1BFECE33-4F37-467C-61D6-BC5A5CFFBA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194620"/>
              </p:ext>
            </p:extLst>
          </p:nvPr>
        </p:nvGraphicFramePr>
        <p:xfrm>
          <a:off x="628650" y="1370013"/>
          <a:ext cx="7624804" cy="30906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8050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itHub - mjhea0/flaskr-tdd: Flaskr: Intro to Flask, Test-Driven Development  (TDD), and JavaScript">
            <a:extLst>
              <a:ext uri="{FF2B5EF4-FFF2-40B4-BE49-F238E27FC236}">
                <a16:creationId xmlns:a16="http://schemas.microsoft.com/office/drawing/2014/main" id="{9469C436-B158-373A-C8A2-463991B35E0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alphaModFix amt="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961" y="1098312"/>
            <a:ext cx="5844634" cy="3272994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6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80B6E4-56C7-CE3A-2CA8-834EF23BD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Flask?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0C83A8-589B-CA7A-2DA0-3BCD128E5547}"/>
              </a:ext>
            </a:extLst>
          </p:cNvPr>
          <p:cNvSpPr txBox="1"/>
          <p:nvPr/>
        </p:nvSpPr>
        <p:spPr>
          <a:xfrm>
            <a:off x="840059" y="1382751"/>
            <a:ext cx="7248292" cy="2151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 Python web framework that is lightweight and flexible, allowing for easy integration with other Python libraries and tools. 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framework benefits from a vast and highly engaged community of developers.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67333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E5397-F2C9-2EFE-9CF5-9BA09634E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+mj-lt"/>
              </a:rPr>
              <a:t>The Design: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616FA-8B3D-1976-9FD8-D2EEB0498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46583"/>
            <a:ext cx="5644331" cy="3263504"/>
          </a:xfrm>
        </p:spPr>
        <p:txBody>
          <a:bodyPr>
            <a:normAutofit/>
          </a:bodyPr>
          <a:lstStyle/>
          <a:p>
            <a:r>
              <a:rPr lang="en-US" sz="1400" dirty="0">
                <a:effectLst/>
                <a:latin typeface="Helvetica Neue" panose="02000503000000020004" pitchFamily="2" charset="0"/>
              </a:rPr>
              <a:t>To develop and bring our project to life, we utilized several markup</a:t>
            </a:r>
          </a:p>
          <a:p>
            <a:pPr marL="0" indent="0">
              <a:buNone/>
            </a:pPr>
            <a:r>
              <a:rPr lang="en-US" sz="1400" dirty="0">
                <a:latin typeface="Helvetica Neue" panose="02000503000000020004" pitchFamily="2" charset="0"/>
              </a:rPr>
              <a:t>   </a:t>
            </a:r>
            <a:r>
              <a:rPr lang="en-US" sz="1400" dirty="0">
                <a:effectLst/>
                <a:latin typeface="Helvetica Neue" panose="02000503000000020004" pitchFamily="2" charset="0"/>
              </a:rPr>
              <a:t> and programming languages, including:</a:t>
            </a:r>
          </a:p>
          <a:p>
            <a:r>
              <a:rPr lang="en-US" sz="1400" dirty="0">
                <a:effectLst/>
                <a:latin typeface="Helvetica Neue" panose="02000503000000020004" pitchFamily="2" charset="0"/>
              </a:rPr>
              <a:t>HTML, </a:t>
            </a:r>
          </a:p>
          <a:p>
            <a:r>
              <a:rPr lang="en-US" sz="1400" dirty="0">
                <a:effectLst/>
                <a:latin typeface="Helvetica Neue" panose="02000503000000020004" pitchFamily="2" charset="0"/>
              </a:rPr>
              <a:t>Custom CSS,</a:t>
            </a:r>
          </a:p>
          <a:p>
            <a:r>
              <a:rPr lang="en-US" sz="1400" dirty="0">
                <a:effectLst/>
                <a:latin typeface="Helvetica Neue" panose="02000503000000020004" pitchFamily="2" charset="0"/>
              </a:rPr>
              <a:t>Bootstrap Framework </a:t>
            </a:r>
          </a:p>
          <a:p>
            <a:r>
              <a:rPr lang="en-US" sz="1400" dirty="0">
                <a:latin typeface="Helvetica Neue" panose="02000503000000020004" pitchFamily="2" charset="0"/>
              </a:rPr>
              <a:t>JavaScript, and</a:t>
            </a:r>
          </a:p>
          <a:p>
            <a:r>
              <a:rPr lang="en-US" sz="1400" dirty="0">
                <a:effectLst/>
                <a:latin typeface="Helvetica Neue" panose="02000503000000020004" pitchFamily="2" charset="0"/>
              </a:rPr>
              <a:t> Python Flask.</a:t>
            </a:r>
            <a:br>
              <a:rPr lang="en-US" sz="1700" dirty="0">
                <a:latin typeface="+mn-lt"/>
              </a:rPr>
            </a:br>
            <a:br>
              <a:rPr lang="en-US" sz="1700" b="0" i="0" dirty="0">
                <a:solidFill>
                  <a:srgbClr val="374151"/>
                </a:solidFill>
                <a:effectLst/>
                <a:latin typeface="+mn-lt"/>
              </a:rPr>
            </a:br>
            <a:br>
              <a:rPr lang="en-US" sz="1700" b="0" i="0" dirty="0">
                <a:solidFill>
                  <a:srgbClr val="374151"/>
                </a:solidFill>
                <a:effectLst/>
                <a:latin typeface="+mn-lt"/>
              </a:rPr>
            </a:br>
            <a:endParaRPr lang="en-US" sz="1700" b="0" i="0" dirty="0">
              <a:solidFill>
                <a:srgbClr val="374151"/>
              </a:solidFill>
              <a:effectLst/>
              <a:latin typeface="+mn-lt"/>
            </a:endParaRP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1AB2B75-DFD3-F393-331D-E44147050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296" y="972219"/>
            <a:ext cx="2448233" cy="361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69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3EC6-B530-D7A2-DD54-613D9611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344A1C-0962-B186-F520-FBA7F28AB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780" y="1111256"/>
            <a:ext cx="5363934" cy="34902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19760E-A4E7-08A6-8075-6346121613D1}"/>
              </a:ext>
            </a:extLst>
          </p:cNvPr>
          <p:cNvSpPr txBox="1"/>
          <p:nvPr/>
        </p:nvSpPr>
        <p:spPr>
          <a:xfrm>
            <a:off x="400050" y="1120333"/>
            <a:ext cx="31187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ffectLst/>
                <a:latin typeface="Helvetica Neue" panose="02000503000000020004" pitchFamily="2" charset="0"/>
              </a:rPr>
              <a:t>On our home page, users can easily navigate to all other pages of the project. This provides a convenient and efficient way for users to access all of the features and information offered on our website. Where the visitor can discover the highlights of the website.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09785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3EC6-B530-D7A2-DD54-613D9611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Services: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E507B8-69BC-DA2F-DAEC-2C2426A37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087875"/>
            <a:ext cx="7636747" cy="3326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828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3EC6-B530-D7A2-DD54-613D9611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Login/Register:</a:t>
            </a:r>
          </a:p>
        </p:txBody>
      </p: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48FD14D-3ACF-4C3D-E472-5B4DD0E4E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94" y="1056065"/>
            <a:ext cx="2583097" cy="3289793"/>
          </a:xfrm>
          <a:prstGeom prst="rect">
            <a:avLst/>
          </a:prstGeom>
        </p:spPr>
      </p:pic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F0458BD-83AB-9D27-CA9E-1E67EF90A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7761" y="958850"/>
            <a:ext cx="2666935" cy="3387008"/>
          </a:xfrm>
          <a:prstGeom prst="rect">
            <a:avLst/>
          </a:prstGeom>
        </p:spPr>
      </p:pic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603992F-F9AC-F28C-61EB-17A670366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266" y="1082760"/>
            <a:ext cx="2214811" cy="356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102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{59DB9003-08C6-A44B-B374-62BE413F1DB3}tf16401378</Template>
  <TotalTime>3834</TotalTime>
  <Words>427</Words>
  <Application>Microsoft Macintosh PowerPoint</Application>
  <PresentationFormat>On-screen Show (16:9)</PresentationFormat>
  <Paragraphs>59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Alegreya</vt:lpstr>
      <vt:lpstr>Arial</vt:lpstr>
      <vt:lpstr>Calibri</vt:lpstr>
      <vt:lpstr>Helvetica Neue</vt:lpstr>
      <vt:lpstr>Office Theme</vt:lpstr>
      <vt:lpstr>ISM 6225 Distributed Information Systems  Instructor:Daniel Clinton Spring 2023  </vt:lpstr>
      <vt:lpstr>AGENDA</vt:lpstr>
      <vt:lpstr>Website Briefing</vt:lpstr>
      <vt:lpstr>Construction of Design</vt:lpstr>
      <vt:lpstr>Why Flask?</vt:lpstr>
      <vt:lpstr>The Design:</vt:lpstr>
      <vt:lpstr>Home Page:</vt:lpstr>
      <vt:lpstr>Our Services:</vt:lpstr>
      <vt:lpstr>Login/Register:</vt:lpstr>
      <vt:lpstr>Login/Register:</vt:lpstr>
      <vt:lpstr>Functioning of Code(HTML, CSS)</vt:lpstr>
      <vt:lpstr>Overview of Website</vt:lpstr>
      <vt:lpstr>Analytics</vt:lpstr>
      <vt:lpstr>Implementation of Flask</vt:lpstr>
      <vt:lpstr>Database Functionality:</vt:lpstr>
      <vt:lpstr>Database.db: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DiMercurio, Kyrstin</dc:creator>
  <cp:lastModifiedBy>Madhumitha Jeripothula</cp:lastModifiedBy>
  <cp:revision>32</cp:revision>
  <dcterms:created xsi:type="dcterms:W3CDTF">2019-11-06T18:18:56Z</dcterms:created>
  <dcterms:modified xsi:type="dcterms:W3CDTF">2023-04-29T03:50:12Z</dcterms:modified>
</cp:coreProperties>
</file>

<file path=docProps/thumbnail.jpeg>
</file>